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26" r:id="rId60"/>
    <p:sldId id="327" r:id="rId61"/>
    <p:sldId id="328" r:id="rId62"/>
    <p:sldId id="315" r:id="rId63"/>
    <p:sldId id="316" r:id="rId64"/>
    <p:sldId id="317" r:id="rId65"/>
    <p:sldId id="323" r:id="rId66"/>
    <p:sldId id="324" r:id="rId67"/>
    <p:sldId id="325" r:id="rId68"/>
    <p:sldId id="329" r:id="rId69"/>
    <p:sldId id="330" r:id="rId70"/>
    <p:sldId id="331" r:id="rId71"/>
    <p:sldId id="334" r:id="rId72"/>
    <p:sldId id="332" r:id="rId73"/>
    <p:sldId id="333" r:id="rId74"/>
    <p:sldId id="308" r:id="rId75"/>
    <p:sldId id="259" r:id="rId76"/>
    <p:sldId id="260" r:id="rId77"/>
    <p:sldId id="261" r:id="rId78"/>
    <p:sldId id="257" r:id="rId79"/>
    <p:sldId id="258" r:id="rId8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48"/>
  </p:normalViewPr>
  <p:slideViewPr>
    <p:cSldViewPr snapToGrid="0">
      <p:cViewPr varScale="1">
        <p:scale>
          <a:sx n="113" d="100"/>
          <a:sy n="113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3/29/25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12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3/29/25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branch는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(Branch read-only)  git push </a:t>
            </a:r>
            <a:r>
              <a:rPr lang="ko-KR" altLang="en-US" dirty="0">
                <a:sym typeface="Wingdings" pitchFamily="2" charset="2"/>
              </a:rPr>
              <a:t>명령을 못쓰게 함</a:t>
            </a:r>
            <a:endParaRPr lang="en-KR" dirty="0">
              <a:sym typeface="Wingdings" pitchFamily="2" charset="2"/>
            </a:endParaRP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반드시 </a:t>
            </a:r>
            <a:r>
              <a:rPr lang="en-US" altLang="ko-KR" dirty="0">
                <a:sym typeface="Wingdings" pitchFamily="2" charset="2"/>
              </a:rPr>
              <a:t>pull request</a:t>
            </a:r>
            <a:r>
              <a:rPr lang="ko-KR" altLang="en-US" dirty="0">
                <a:sym typeface="Wingdings" pitchFamily="2" charset="2"/>
              </a:rPr>
              <a:t>로만 업데이트를 하게 </a:t>
            </a:r>
            <a:r>
              <a:rPr lang="ko-KR" altLang="en-US" dirty="0" err="1">
                <a:sym typeface="Wingdings" pitchFamily="2" charset="2"/>
              </a:rPr>
              <a:t>만듬</a:t>
            </a:r>
            <a:endParaRPr lang="en-KR" dirty="0">
              <a:sym typeface="Wingdings" pitchFamily="2" charset="2"/>
            </a:endParaRP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872046"/>
            <a:ext cx="5040086" cy="8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 (</a:t>
            </a:r>
            <a:r>
              <a:rPr lang="ko-KR" altLang="en-US" dirty="0"/>
              <a:t>다른 방법</a:t>
            </a:r>
            <a:r>
              <a:rPr lang="en-US" altLang="ko-KR" dirty="0"/>
              <a:t>)</a:t>
            </a:r>
            <a:endParaRPr lang="en-KR" dirty="0"/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756B-01AA-AC31-AD69-93B6A56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57F95-2F8B-7B71-1081-3BB6389225C3}"/>
              </a:ext>
            </a:extLst>
          </p:cNvPr>
          <p:cNvSpPr/>
          <p:nvPr/>
        </p:nvSpPr>
        <p:spPr>
          <a:xfrm>
            <a:off x="1750741" y="1661532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  <a:p>
            <a:pPr algn="ctr"/>
            <a:r>
              <a:rPr lang="en-US" dirty="0"/>
              <a:t>(Main)</a:t>
            </a:r>
            <a:endParaRPr lang="en-K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E0D7AE-717B-4254-209B-C8E26A25F6A8}"/>
              </a:ext>
            </a:extLst>
          </p:cNvPr>
          <p:cNvSpPr/>
          <p:nvPr/>
        </p:nvSpPr>
        <p:spPr>
          <a:xfrm>
            <a:off x="4624039" y="1590907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Develop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개발자들이 개발을 위하여 같이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BEFE1-ED91-5DE3-F328-96FDB79C6389}"/>
              </a:ext>
            </a:extLst>
          </p:cNvPr>
          <p:cNvSpPr/>
          <p:nvPr/>
        </p:nvSpPr>
        <p:spPr>
          <a:xfrm>
            <a:off x="7575394" y="1609493"/>
            <a:ext cx="1661532" cy="43824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KR" dirty="0"/>
              <a:t>Feature A</a:t>
            </a:r>
          </a:p>
          <a:p>
            <a:pPr algn="ctr"/>
            <a:r>
              <a:rPr lang="en-KR" dirty="0"/>
              <a:t>(</a:t>
            </a:r>
            <a:r>
              <a:rPr lang="ko-KR" altLang="en-US" dirty="0"/>
              <a:t>내가 쓰는 연습장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3C8D17-C3DE-AB62-E594-8F1F5AD22807}"/>
              </a:ext>
            </a:extLst>
          </p:cNvPr>
          <p:cNvSpPr/>
          <p:nvPr/>
        </p:nvSpPr>
        <p:spPr>
          <a:xfrm rot="10800000">
            <a:off x="6378498" y="3412274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2473F81-5979-117E-4B5B-6EBDC801B012}"/>
              </a:ext>
            </a:extLst>
          </p:cNvPr>
          <p:cNvSpPr/>
          <p:nvPr/>
        </p:nvSpPr>
        <p:spPr>
          <a:xfrm rot="10800000">
            <a:off x="3553522" y="3419708"/>
            <a:ext cx="814039" cy="479502"/>
          </a:xfrm>
          <a:prstGeom prst="rightArrow">
            <a:avLst>
              <a:gd name="adj1" fmla="val 50000"/>
              <a:gd name="adj2" fmla="val 6627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5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794A-D6A4-3A54-C6D1-7AB57F7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362-72F1-5A69-3718-5F648F46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en-US" altLang="ko-KR" dirty="0"/>
              <a:t>Branch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Develop branch</a:t>
            </a:r>
            <a:r>
              <a:rPr lang="ko-KR" altLang="en-US" dirty="0"/>
              <a:t>에서 따 옴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3A19-B194-DEBA-0B20-9B4E5C0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2404947"/>
            <a:ext cx="3337412" cy="3975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8706AE-ECC7-48F3-4758-ABC6EB72D1B1}"/>
              </a:ext>
            </a:extLst>
          </p:cNvPr>
          <p:cNvSpPr/>
          <p:nvPr/>
        </p:nvSpPr>
        <p:spPr>
          <a:xfrm>
            <a:off x="899160" y="5501640"/>
            <a:ext cx="1203960" cy="41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6687C-36BD-35AC-9BE9-41580677C8AC}"/>
              </a:ext>
            </a:extLst>
          </p:cNvPr>
          <p:cNvSpPr txBox="1"/>
          <p:nvPr/>
        </p:nvSpPr>
        <p:spPr>
          <a:xfrm>
            <a:off x="1148576" y="593244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3EB0A-04E8-3148-1FBF-EECE3CE2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6" y="2402820"/>
            <a:ext cx="6447263" cy="4099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167576-D450-F5A0-F24C-6C0B3419A2F9}"/>
              </a:ext>
            </a:extLst>
          </p:cNvPr>
          <p:cNvSpPr/>
          <p:nvPr/>
        </p:nvSpPr>
        <p:spPr>
          <a:xfrm>
            <a:off x="9222059" y="5497551"/>
            <a:ext cx="646770" cy="26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6007-B24F-E17B-0765-7D3C09293049}"/>
              </a:ext>
            </a:extLst>
          </p:cNvPr>
          <p:cNvSpPr txBox="1"/>
          <p:nvPr/>
        </p:nvSpPr>
        <p:spPr>
          <a:xfrm>
            <a:off x="9288966" y="5798635"/>
            <a:ext cx="23171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KR" dirty="0">
                <a:solidFill>
                  <a:srgbClr val="FF0000"/>
                </a:solidFill>
              </a:rPr>
              <a:t>Create branch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26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50A3B2-0BE8-CA03-9AF2-7B2691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1939290"/>
            <a:ext cx="4953000" cy="179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FF883-EF40-A146-6710-1AEACF25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스크럼마스터가 작업하는 경우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59F9-0495-1FDB-E638-ADFBB087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1666240"/>
            <a:ext cx="48641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CC3C9A-1D80-AABC-E52E-DFC3A49F9B63}"/>
              </a:ext>
            </a:extLst>
          </p:cNvPr>
          <p:cNvSpPr/>
          <p:nvPr/>
        </p:nvSpPr>
        <p:spPr>
          <a:xfrm>
            <a:off x="3550920" y="300228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FAA3E-D15B-F972-9B3B-0C2F997CFB2F}"/>
              </a:ext>
            </a:extLst>
          </p:cNvPr>
          <p:cNvSpPr txBox="1"/>
          <p:nvPr/>
        </p:nvSpPr>
        <p:spPr>
          <a:xfrm>
            <a:off x="3688080" y="4160520"/>
            <a:ext cx="254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꼭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바꿔줌</a:t>
            </a:r>
            <a:endParaRPr lang="en-KR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BC2969-754B-21F3-729A-5797DE85DED0}"/>
              </a:ext>
            </a:extLst>
          </p:cNvPr>
          <p:cNvSpPr/>
          <p:nvPr/>
        </p:nvSpPr>
        <p:spPr>
          <a:xfrm>
            <a:off x="5974080" y="2712720"/>
            <a:ext cx="762000" cy="320040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A0F64-E306-24D0-DD95-41AB48E979E7}"/>
              </a:ext>
            </a:extLst>
          </p:cNvPr>
          <p:cNvSpPr/>
          <p:nvPr/>
        </p:nvSpPr>
        <p:spPr>
          <a:xfrm>
            <a:off x="7162800" y="2971800"/>
            <a:ext cx="463296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30AC6-303D-6113-DB7D-B2D8F5D69994}"/>
              </a:ext>
            </a:extLst>
          </p:cNvPr>
          <p:cNvSpPr txBox="1"/>
          <p:nvPr/>
        </p:nvSpPr>
        <p:spPr>
          <a:xfrm>
            <a:off x="7818120" y="3749040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opy </a:t>
            </a:r>
            <a:r>
              <a:rPr lang="ko-KR" altLang="en-US" dirty="0"/>
              <a:t>해서 터미널에 붙임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7B7FB-0DC6-9C9A-8162-E11B11ABB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156" y="4495800"/>
            <a:ext cx="5580544" cy="1579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C8164E-7B06-6F37-2318-75DA8FC73B7A}"/>
              </a:ext>
            </a:extLst>
          </p:cNvPr>
          <p:cNvSpPr/>
          <p:nvPr/>
        </p:nvSpPr>
        <p:spPr>
          <a:xfrm>
            <a:off x="9784080" y="5425440"/>
            <a:ext cx="1478280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182F6-BAA3-9EF9-3E91-20D941077FCA}"/>
              </a:ext>
            </a:extLst>
          </p:cNvPr>
          <p:cNvSpPr txBox="1"/>
          <p:nvPr/>
        </p:nvSpPr>
        <p:spPr>
          <a:xfrm>
            <a:off x="7467600" y="6355080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1-feature-a</a:t>
            </a:r>
            <a:r>
              <a:rPr lang="ko-KR" altLang="en-US" dirty="0" err="1"/>
              <a:t>에</a:t>
            </a:r>
            <a:r>
              <a:rPr lang="ko-KR" altLang="en-US" dirty="0"/>
              <a:t> 들어 오게 됨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36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FD9D8-A2FC-282F-A5D0-1B0124AF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0B7C-A17D-B96C-EE8F-C55B5F40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FFD9-2292-9DD6-146C-6130444CC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itchFamily="2" charset="2"/>
              </a:rPr>
              <a:t>Board</a:t>
            </a:r>
            <a:r>
              <a:rPr lang="ko-KR" altLang="en-US" dirty="0">
                <a:sym typeface="Wingdings" pitchFamily="2" charset="2"/>
              </a:rPr>
              <a:t> 에서 </a:t>
            </a:r>
            <a:r>
              <a:rPr lang="en-US" altLang="ko-KR" dirty="0">
                <a:sym typeface="Wingdings" pitchFamily="2" charset="2"/>
              </a:rPr>
              <a:t>+Add Item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A170-0611-9D37-F5BA-CC0C1460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82"/>
          <a:stretch/>
        </p:blipFill>
        <p:spPr>
          <a:xfrm>
            <a:off x="206830" y="2389478"/>
            <a:ext cx="3429000" cy="39414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F3619-1CEC-E7D7-92EA-F3FB29F80E2E}"/>
              </a:ext>
            </a:extLst>
          </p:cNvPr>
          <p:cNvSpPr/>
          <p:nvPr/>
        </p:nvSpPr>
        <p:spPr>
          <a:xfrm>
            <a:off x="163286" y="5867400"/>
            <a:ext cx="1153885" cy="653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4394F-9497-40DD-27BA-B3EED502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93" y="2514599"/>
            <a:ext cx="2799740" cy="38644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F70211-3550-ED33-276A-DF6051DC363D}"/>
              </a:ext>
            </a:extLst>
          </p:cNvPr>
          <p:cNvSpPr txBox="1"/>
          <p:nvPr/>
        </p:nvSpPr>
        <p:spPr>
          <a:xfrm>
            <a:off x="3831771" y="6488668"/>
            <a:ext cx="317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이름 작성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Feature A)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18EB8A-8FA3-23EA-ED04-80D9DA7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28" y="2021631"/>
            <a:ext cx="4049486" cy="142702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A107D268-1C1C-4236-45EA-12A728B892C9}"/>
              </a:ext>
            </a:extLst>
          </p:cNvPr>
          <p:cNvSpPr/>
          <p:nvPr/>
        </p:nvSpPr>
        <p:spPr>
          <a:xfrm>
            <a:off x="3646715" y="3853543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6772B10-410D-6E6F-F7D8-CCE782A7EDA3}"/>
              </a:ext>
            </a:extLst>
          </p:cNvPr>
          <p:cNvSpPr/>
          <p:nvPr/>
        </p:nvSpPr>
        <p:spPr>
          <a:xfrm>
            <a:off x="7184572" y="2503714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CA561-B8C6-1B18-9CCA-9B0EC3F097FD}"/>
              </a:ext>
            </a:extLst>
          </p:cNvPr>
          <p:cNvSpPr txBox="1"/>
          <p:nvPr/>
        </p:nvSpPr>
        <p:spPr>
          <a:xfrm>
            <a:off x="8882742" y="1709839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 Issue click</a:t>
            </a:r>
            <a:endParaRPr lang="en-K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4C839F-939D-875D-F0E3-8C7632140F4E}"/>
              </a:ext>
            </a:extLst>
          </p:cNvPr>
          <p:cNvSpPr/>
          <p:nvPr/>
        </p:nvSpPr>
        <p:spPr>
          <a:xfrm>
            <a:off x="7805058" y="2852057"/>
            <a:ext cx="4082142" cy="3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4064448-5764-A861-D837-29738923B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411" y="3853543"/>
            <a:ext cx="3041734" cy="2470228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F2A7894-6964-9742-72EB-754F3622EC11}"/>
              </a:ext>
            </a:extLst>
          </p:cNvPr>
          <p:cNvSpPr/>
          <p:nvPr/>
        </p:nvSpPr>
        <p:spPr>
          <a:xfrm rot="5400000">
            <a:off x="9481456" y="3559630"/>
            <a:ext cx="473530" cy="223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5372-D6C5-F231-9FC9-49D675F8998F}"/>
              </a:ext>
            </a:extLst>
          </p:cNvPr>
          <p:cNvSpPr txBox="1"/>
          <p:nvPr/>
        </p:nvSpPr>
        <p:spPr>
          <a:xfrm>
            <a:off x="8316686" y="6401583"/>
            <a:ext cx="353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Description </a:t>
            </a:r>
            <a:r>
              <a:rPr lang="ko-KR" altLang="en-US" dirty="0" err="1"/>
              <a:t>작성후</a:t>
            </a:r>
            <a:r>
              <a:rPr lang="en-US" altLang="ko-KR" dirty="0"/>
              <a:t> Assignee </a:t>
            </a:r>
            <a:r>
              <a:rPr lang="ko-KR" altLang="en-US" dirty="0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5296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045-E4A5-66E8-1A5A-9DB4361E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D10FE-6447-DC0A-1E3C-0CE7B4AF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54" y="1477590"/>
            <a:ext cx="3617834" cy="478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A9D4-C0A4-EAA3-9426-10FB7369FD1D}"/>
              </a:ext>
            </a:extLst>
          </p:cNvPr>
          <p:cNvSpPr txBox="1"/>
          <p:nvPr/>
        </p:nvSpPr>
        <p:spPr>
          <a:xfrm>
            <a:off x="1349115" y="6488668"/>
            <a:ext cx="28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할당할 사람 선택 후</a:t>
            </a:r>
            <a:r>
              <a:rPr lang="en-US" altLang="ko-KR" dirty="0"/>
              <a:t> Create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D8144-FD91-EE65-8DEA-B423E3DD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55" y="1723868"/>
            <a:ext cx="5660953" cy="405733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BCCB893-9A58-812C-FFA8-638E28549789}"/>
              </a:ext>
            </a:extLst>
          </p:cNvPr>
          <p:cNvSpPr/>
          <p:nvPr/>
        </p:nvSpPr>
        <p:spPr>
          <a:xfrm>
            <a:off x="5040979" y="2458389"/>
            <a:ext cx="598714" cy="271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19434-77AF-0E58-C1A0-5509F3FA7376}"/>
              </a:ext>
            </a:extLst>
          </p:cNvPr>
          <p:cNvSpPr txBox="1"/>
          <p:nvPr/>
        </p:nvSpPr>
        <p:spPr>
          <a:xfrm>
            <a:off x="7422630" y="6071442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do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issue ticket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en-US" altLang="ko-KR" dirty="0"/>
              <a:t>(back log </a:t>
            </a:r>
            <a:r>
              <a:rPr lang="ko-KR" altLang="en-US" dirty="0"/>
              <a:t>작성이라 함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550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51DA-7E4C-8B84-3A9B-7B1D875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0992-9693-F4E8-3BC8-9D48D378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클론 하기</a:t>
            </a:r>
            <a:r>
              <a:rPr lang="en-US" altLang="ko-KR" dirty="0"/>
              <a:t> (git clone URL) / change directory</a:t>
            </a:r>
          </a:p>
          <a:p>
            <a:r>
              <a:rPr lang="en-US" dirty="0" err="1"/>
              <a:t>Github</a:t>
            </a:r>
            <a:r>
              <a:rPr lang="en-US" dirty="0"/>
              <a:t> project</a:t>
            </a:r>
            <a:r>
              <a:rPr lang="ko-KR" altLang="en-US" dirty="0" err="1"/>
              <a:t>에</a:t>
            </a:r>
            <a:r>
              <a:rPr lang="ko-KR" altLang="en-US" dirty="0"/>
              <a:t> 가서 할당된 </a:t>
            </a:r>
            <a:r>
              <a:rPr lang="en-US" altLang="ko-KR" dirty="0"/>
              <a:t>issue </a:t>
            </a:r>
            <a:r>
              <a:rPr lang="ko-KR" altLang="en-US" dirty="0"/>
              <a:t>클릭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convert to issue</a:t>
            </a:r>
          </a:p>
          <a:p>
            <a:r>
              <a:rPr lang="en-US" dirty="0">
                <a:sym typeface="Wingdings" pitchFamily="2" charset="2"/>
              </a:rPr>
              <a:t>Feature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branch </a:t>
            </a:r>
            <a:r>
              <a:rPr lang="ko-KR" altLang="en-US" dirty="0">
                <a:sym typeface="Wingdings" pitchFamily="2" charset="2"/>
              </a:rPr>
              <a:t>만들기 </a:t>
            </a:r>
            <a:r>
              <a:rPr lang="en-US" altLang="ko-KR" dirty="0">
                <a:sym typeface="Wingdings" pitchFamily="2" charset="2"/>
              </a:rPr>
              <a:t>(Development</a:t>
            </a:r>
            <a:r>
              <a:rPr lang="ko-KR" altLang="en-US" dirty="0" err="1">
                <a:sym typeface="Wingdings" pitchFamily="2" charset="2"/>
              </a:rPr>
              <a:t>에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create branch </a:t>
            </a:r>
            <a:r>
              <a:rPr lang="ko-KR" altLang="en-US" dirty="0">
                <a:sym typeface="Wingdings" pitchFamily="2" charset="2"/>
              </a:rPr>
              <a:t>클릭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Branch name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Branch source</a:t>
            </a:r>
            <a:r>
              <a:rPr lang="ko-KR" altLang="en-US" dirty="0">
                <a:sym typeface="Wingdings" pitchFamily="2" charset="2"/>
              </a:rPr>
              <a:t> 는 </a:t>
            </a:r>
            <a:r>
              <a:rPr lang="en-US" altLang="ko-KR" dirty="0">
                <a:sym typeface="Wingdings" pitchFamily="2" charset="2"/>
              </a:rPr>
              <a:t>develop</a:t>
            </a:r>
            <a:r>
              <a:rPr lang="ko-KR" altLang="en-US" dirty="0">
                <a:sym typeface="Wingdings" pitchFamily="2" charset="2"/>
              </a:rPr>
              <a:t>에서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꼭</a:t>
            </a:r>
            <a:r>
              <a:rPr lang="en-US" altLang="ko-KR" dirty="0">
                <a:sym typeface="Wingdings" pitchFamily="2" charset="2"/>
              </a:rPr>
              <a:t>!!)</a:t>
            </a:r>
          </a:p>
          <a:p>
            <a:pPr lvl="1"/>
            <a:r>
              <a:rPr lang="en-US" dirty="0">
                <a:sym typeface="Wingdings" pitchFamily="2" charset="2"/>
              </a:rPr>
              <a:t>Create branch </a:t>
            </a:r>
            <a:r>
              <a:rPr lang="en-US" dirty="0" err="1">
                <a:sym typeface="Wingdings" pitchFamily="2" charset="2"/>
              </a:rPr>
              <a:t>클릭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 </a:t>
            </a:r>
            <a:r>
              <a:rPr lang="en-US" dirty="0" err="1">
                <a:sym typeface="Wingdings" pitchFamily="2" charset="2"/>
              </a:rPr>
              <a:t>up되는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텍스트를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카피해서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터미널에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붙여넣고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실행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Feature-</a:t>
            </a:r>
            <a:r>
              <a:rPr lang="en-US" dirty="0" err="1">
                <a:sym typeface="Wingdings" pitchFamily="2" charset="2"/>
              </a:rPr>
              <a:t>B로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옮겨짐</a:t>
            </a:r>
            <a:endParaRPr lang="en-US" dirty="0">
              <a:sym typeface="Wingdings" pitchFamily="2" charset="2"/>
            </a:endParaRPr>
          </a:p>
          <a:p>
            <a:pPr lvl="1"/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A5EFA6-DECF-26A9-B4B4-D729CAB8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29" y="5256357"/>
            <a:ext cx="7772400" cy="12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2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E3C5-7C92-A495-D307-FCD32A89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47BC-24A2-8FF1-BD7E-9BD27F31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개발시작 </a:t>
            </a:r>
            <a:r>
              <a:rPr lang="en-US" altLang="ko-KR" dirty="0"/>
              <a:t>(</a:t>
            </a:r>
            <a:r>
              <a:rPr lang="ko-KR" altLang="en-US" dirty="0"/>
              <a:t>코드 추가 혹은 수정을 </a:t>
            </a:r>
            <a:r>
              <a:rPr lang="ko-KR" altLang="en-US" dirty="0" err="1"/>
              <a:t>하게됨</a:t>
            </a:r>
            <a:r>
              <a:rPr lang="en-US" altLang="ko-KR" dirty="0"/>
              <a:t>)</a:t>
            </a:r>
          </a:p>
          <a:p>
            <a:r>
              <a:rPr lang="en-US" dirty="0" err="1"/>
              <a:t>소스코드</a:t>
            </a:r>
            <a:r>
              <a:rPr lang="en-US" dirty="0"/>
              <a:t> </a:t>
            </a:r>
            <a:r>
              <a:rPr lang="en-US" dirty="0" err="1"/>
              <a:t>올리기</a:t>
            </a:r>
            <a:endParaRPr lang="en-US" dirty="0"/>
          </a:p>
          <a:p>
            <a:pPr lvl="1"/>
            <a:r>
              <a:rPr lang="en-US" dirty="0"/>
              <a:t>git add .</a:t>
            </a:r>
          </a:p>
          <a:p>
            <a:pPr lvl="1"/>
            <a:r>
              <a:rPr lang="en-US" dirty="0"/>
              <a:t>git commit –m “feature B”</a:t>
            </a:r>
          </a:p>
          <a:p>
            <a:pPr lvl="1"/>
            <a:r>
              <a:rPr lang="en-US" dirty="0"/>
              <a:t>git push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알아서</a:t>
            </a:r>
            <a:r>
              <a:rPr lang="en-US" dirty="0">
                <a:sym typeface="Wingdings" pitchFamily="2" charset="2"/>
              </a:rPr>
              <a:t> push </a:t>
            </a:r>
            <a:r>
              <a:rPr lang="en-US" dirty="0" err="1">
                <a:sym typeface="Wingdings" pitchFamily="2" charset="2"/>
              </a:rPr>
              <a:t>됨</a:t>
            </a:r>
            <a:endParaRPr lang="en-US" dirty="0"/>
          </a:p>
          <a:p>
            <a:r>
              <a:rPr lang="en-KR" dirty="0"/>
              <a:t>메뉴에서 </a:t>
            </a:r>
            <a:r>
              <a:rPr lang="en-US" altLang="ko-KR" dirty="0"/>
              <a:t>&lt;&gt;code</a:t>
            </a:r>
            <a:r>
              <a:rPr lang="ko-KR" altLang="en-US" dirty="0" err="1"/>
              <a:t>를</a:t>
            </a:r>
            <a:r>
              <a:rPr lang="ko-KR" altLang="en-US" dirty="0"/>
              <a:t> 보면 바뀐 것을 볼 수 있음</a:t>
            </a:r>
            <a:endParaRPr lang="en-US" altLang="ko-KR" dirty="0"/>
          </a:p>
          <a:p>
            <a:r>
              <a:rPr lang="en-US" dirty="0" err="1"/>
              <a:t>풀</a:t>
            </a:r>
            <a:r>
              <a:rPr lang="en-US" dirty="0"/>
              <a:t> </a:t>
            </a:r>
            <a:r>
              <a:rPr lang="en-US" dirty="0" err="1"/>
              <a:t>리퀘스</a:t>
            </a:r>
            <a:r>
              <a:rPr lang="en-US" altLang="ko-KR" dirty="0"/>
              <a:t>(PR) </a:t>
            </a:r>
            <a:r>
              <a:rPr lang="ko-KR" altLang="en-US" dirty="0"/>
              <a:t>만들기 </a:t>
            </a:r>
            <a:r>
              <a:rPr lang="en-US" altLang="ko-KR" dirty="0">
                <a:sym typeface="Wingdings" pitchFamily="2" charset="2"/>
              </a:rPr>
              <a:t> develop branch</a:t>
            </a:r>
            <a:r>
              <a:rPr lang="ko-KR" altLang="en-US" dirty="0">
                <a:sym typeface="Wingdings" pitchFamily="2" charset="2"/>
              </a:rPr>
              <a:t>로 보내는 작업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34EC5-64A3-0B9E-069B-C941AC762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528" y="2333811"/>
            <a:ext cx="4365171" cy="14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845E-A950-6502-9B03-DE1A9DA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– PR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985-82A0-703A-59CF-2A09808D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메뉴에서 Pull Request 클릭</a:t>
            </a:r>
          </a:p>
          <a:p>
            <a:r>
              <a:rPr lang="en-KR" dirty="0"/>
              <a:t>New Pull request 클릭</a:t>
            </a:r>
          </a:p>
          <a:p>
            <a:r>
              <a:rPr lang="en-US" dirty="0"/>
              <a:t>F</a:t>
            </a:r>
            <a:r>
              <a:rPr lang="en-KR" dirty="0"/>
              <a:t>eature</a:t>
            </a:r>
            <a:r>
              <a:rPr lang="en-US" altLang="ko-KR" dirty="0"/>
              <a:t>-b </a:t>
            </a:r>
            <a:r>
              <a:rPr lang="ko-KR" altLang="en-US" dirty="0"/>
              <a:t>에서 </a:t>
            </a:r>
            <a:r>
              <a:rPr lang="en-US" altLang="ko-KR" dirty="0"/>
              <a:t>develop</a:t>
            </a:r>
            <a:r>
              <a:rPr lang="ko-KR" altLang="en-US" dirty="0" err="1"/>
              <a:t>으로</a:t>
            </a:r>
            <a:r>
              <a:rPr lang="ko-KR" altLang="en-US" dirty="0"/>
              <a:t> 보내게 설정</a:t>
            </a:r>
            <a:endParaRPr lang="en-US" altLang="ko-KR" dirty="0"/>
          </a:p>
          <a:p>
            <a:endParaRPr lang="en-US" altLang="ko-KR" dirty="0"/>
          </a:p>
          <a:p>
            <a:endParaRPr lang="en-KR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‘Create</a:t>
            </a:r>
            <a:r>
              <a:rPr lang="en-KR" altLang="ko-KR"/>
              <a:t> </a:t>
            </a:r>
            <a:r>
              <a:rPr lang="en-US" altLang="ko-KR" dirty="0"/>
              <a:t>pull request’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140622-93DE-470C-7067-0788081F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5" y="3429000"/>
            <a:ext cx="7772400" cy="141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C6BB4-A287-B6E2-56FE-FECED8060BB6}"/>
              </a:ext>
            </a:extLst>
          </p:cNvPr>
          <p:cNvSpPr/>
          <p:nvPr/>
        </p:nvSpPr>
        <p:spPr>
          <a:xfrm>
            <a:off x="1915885" y="4001294"/>
            <a:ext cx="2264229" cy="276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8CBA6-E0D9-B591-7352-D691B2E9610F}"/>
              </a:ext>
            </a:extLst>
          </p:cNvPr>
          <p:cNvSpPr/>
          <p:nvPr/>
        </p:nvSpPr>
        <p:spPr>
          <a:xfrm>
            <a:off x="8181033" y="4423325"/>
            <a:ext cx="1507252" cy="28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30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AAD57-5BED-3706-97C6-E1DB92FC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altLang="ko-KR"/>
              <a:t>팀원 </a:t>
            </a:r>
            <a:r>
              <a:rPr lang="en-US" altLang="ko-KR" dirty="0"/>
              <a:t>– PR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A6379-60C0-1425-BC38-2DA41BA8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Create pull request </a:t>
            </a:r>
            <a:r>
              <a:rPr lang="ko-KR" altLang="en-US" dirty="0"/>
              <a:t>누름</a:t>
            </a:r>
            <a:endParaRPr lang="en-US" altLang="ko-KR" dirty="0"/>
          </a:p>
          <a:p>
            <a:r>
              <a:rPr kumimoji="1" lang="en-US" altLang="ko-KR" dirty="0"/>
              <a:t>Pull request</a:t>
            </a:r>
            <a:r>
              <a:rPr kumimoji="1" lang="ko-KR" altLang="en-US" dirty="0"/>
              <a:t>에서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EB5A8-3B26-DEBE-5DB5-4282104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81" y="278435"/>
            <a:ext cx="6086261" cy="36137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C635D9-FF4A-CC42-FFAC-D67787C9EF27}"/>
              </a:ext>
            </a:extLst>
          </p:cNvPr>
          <p:cNvSpPr/>
          <p:nvPr/>
        </p:nvSpPr>
        <p:spPr>
          <a:xfrm>
            <a:off x="9895114" y="3508640"/>
            <a:ext cx="1654628" cy="40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A07CC-A03E-0EED-65E9-8C3FE01E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74" y="4027089"/>
            <a:ext cx="4438215" cy="25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E48F-9680-4CE4-F0C3-8DD0BFB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스크럼마스터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A474-88B4-060B-80B9-0F449476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Pull request에 </a:t>
            </a:r>
            <a:r>
              <a:rPr lang="en-US" altLang="ko-KR" dirty="0"/>
              <a:t>1 </a:t>
            </a:r>
            <a:r>
              <a:rPr lang="ko-KR" altLang="en-US" dirty="0"/>
              <a:t>표시됨</a:t>
            </a:r>
            <a:endParaRPr lang="en-US" altLang="ko-KR" dirty="0"/>
          </a:p>
          <a:p>
            <a:r>
              <a:rPr lang="ko-KR" altLang="en-US" dirty="0"/>
              <a:t>리뷰할 것 하고 </a:t>
            </a:r>
            <a:r>
              <a:rPr lang="en-US" altLang="ko-KR" dirty="0"/>
              <a:t>start review</a:t>
            </a:r>
            <a:r>
              <a:rPr lang="ko-KR" altLang="en-US" dirty="0"/>
              <a:t>누름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리뷰후</a:t>
            </a:r>
            <a:r>
              <a:rPr lang="ko-KR" altLang="en-US" dirty="0"/>
              <a:t> </a:t>
            </a:r>
            <a:r>
              <a:rPr lang="en-US" altLang="ko-KR" dirty="0"/>
              <a:t>Finish your review</a:t>
            </a:r>
            <a:r>
              <a:rPr lang="ko-KR" altLang="en-US" dirty="0" err="1"/>
              <a:t>를</a:t>
            </a:r>
            <a:r>
              <a:rPr lang="ko-KR" altLang="en-US" dirty="0"/>
              <a:t> 누르면서 여러 옵션을 선택</a:t>
            </a:r>
            <a:endParaRPr lang="en-US" altLang="ko-KR" dirty="0"/>
          </a:p>
          <a:p>
            <a:pPr lvl="1"/>
            <a:r>
              <a:rPr lang="en-US" altLang="ko-KR" dirty="0"/>
              <a:t>Comment</a:t>
            </a:r>
          </a:p>
          <a:p>
            <a:pPr lvl="1"/>
            <a:r>
              <a:rPr lang="en-US" altLang="ko-KR" dirty="0"/>
              <a:t>Approve</a:t>
            </a:r>
          </a:p>
          <a:p>
            <a:pPr lvl="1"/>
            <a:r>
              <a:rPr lang="en-US" altLang="ko-KR" dirty="0"/>
              <a:t>Request change </a:t>
            </a:r>
          </a:p>
          <a:p>
            <a:pPr lvl="2"/>
            <a:r>
              <a:rPr lang="ko-KR" altLang="en-US" dirty="0"/>
              <a:t>함부로 </a:t>
            </a:r>
            <a:r>
              <a:rPr lang="ko-KR" altLang="en-US"/>
              <a:t>올리지 못하게 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F79E5-36E2-7A94-031F-84E6DCED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3" y="491332"/>
            <a:ext cx="32766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94EF4-8FA8-0366-6123-6EAE36CF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8" y="3833019"/>
            <a:ext cx="5949043" cy="2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31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90AE-025C-FE57-291F-BEAFE91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팀원 </a:t>
            </a:r>
            <a:r>
              <a:rPr lang="en-US" altLang="ko-KR" dirty="0"/>
              <a:t>(</a:t>
            </a:r>
            <a:r>
              <a:rPr lang="ko-KR" altLang="en-US" dirty="0"/>
              <a:t>수정 사항이 생겼을 때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8BB4-383B-2740-7014-2EC9863E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코드를 수정한다</a:t>
            </a:r>
            <a:r>
              <a:rPr lang="en-US" altLang="ko-KR" dirty="0"/>
              <a:t>. (feature-b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en-US" dirty="0"/>
              <a:t>git add .</a:t>
            </a:r>
          </a:p>
          <a:p>
            <a:r>
              <a:rPr lang="en-US" dirty="0"/>
              <a:t>git commit –m “lowercase b”</a:t>
            </a:r>
          </a:p>
          <a:p>
            <a:r>
              <a:rPr lang="en-US" dirty="0"/>
              <a:t>git push</a:t>
            </a:r>
          </a:p>
          <a:p>
            <a:r>
              <a:rPr lang="en-US" dirty="0" err="1"/>
              <a:t>마스터가</a:t>
            </a:r>
            <a:r>
              <a:rPr lang="en-US" dirty="0"/>
              <a:t> </a:t>
            </a:r>
            <a:r>
              <a:rPr lang="en-US" dirty="0" err="1"/>
              <a:t>approve하면</a:t>
            </a:r>
            <a:r>
              <a:rPr lang="en-US" dirty="0"/>
              <a:t> </a:t>
            </a:r>
            <a:r>
              <a:rPr lang="en-US" dirty="0" err="1"/>
              <a:t>히스토리가</a:t>
            </a:r>
            <a:r>
              <a:rPr lang="en-US" dirty="0"/>
              <a:t> </a:t>
            </a:r>
            <a:r>
              <a:rPr lang="en-US" dirty="0" err="1"/>
              <a:t>생김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6859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4098</Words>
  <Application>Microsoft Macintosh PowerPoint</Application>
  <PresentationFormat>Widescreen</PresentationFormat>
  <Paragraphs>671</Paragraphs>
  <Slides>79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스크럼마스터가 작업하는 경우</vt:lpstr>
      <vt:lpstr>스크럼마스터가 작업하는 경우</vt:lpstr>
      <vt:lpstr>스크럼마스터가 작업하는 경우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팀원</vt:lpstr>
      <vt:lpstr>팀원</vt:lpstr>
      <vt:lpstr>팀원 – PR</vt:lpstr>
      <vt:lpstr>팀원 – PR</vt:lpstr>
      <vt:lpstr>스크럼마스터</vt:lpstr>
      <vt:lpstr>팀원 (수정 사항이 생겼을 때)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 （김요셉 - 金요셉）</cp:lastModifiedBy>
  <cp:revision>30</cp:revision>
  <dcterms:created xsi:type="dcterms:W3CDTF">2024-05-07T22:38:46Z</dcterms:created>
  <dcterms:modified xsi:type="dcterms:W3CDTF">2025-03-29T09:46:53Z</dcterms:modified>
</cp:coreProperties>
</file>